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65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1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418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1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7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0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20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38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11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3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0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91828-462C-4770-8469-02155B9ADEC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66E65-8013-4D03-B52B-5166007C7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80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694" y="1967205"/>
            <a:ext cx="2229530" cy="222953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385271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Kathy Rowland</dc:creator>
  <cp:lastModifiedBy>Kathy Rowland</cp:lastModifiedBy>
  <cp:revision>3</cp:revision>
  <dcterms:created xsi:type="dcterms:W3CDTF">2019-05-14T12:04:53Z</dcterms:created>
  <dcterms:modified xsi:type="dcterms:W3CDTF">2019-05-14T12:16:22Z</dcterms:modified>
</cp:coreProperties>
</file>