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58" r:id="rId3"/>
    <p:sldId id="256" r:id="rId4"/>
    <p:sldId id="257" r:id="rId5"/>
    <p:sldId id="259" r:id="rId6"/>
    <p:sldId id="261" r:id="rId7"/>
    <p:sldId id="262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512998-952B-4E91-BA4C-FED347567A0F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B235233-BFD1-4C83-BB8A-74E551AA3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5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6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8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8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7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8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0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0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3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6E00C-1EB0-427C-8849-BA2D9FFEBEDC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468A9-D266-441B-BDFC-9CBB3E85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78692"/>
            <a:ext cx="4953000" cy="1874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3657600"/>
            <a:ext cx="4840224" cy="1831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762000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065912 001120 5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8" t="31029" r="36517" b="61349"/>
          <a:stretch/>
        </p:blipFill>
        <p:spPr>
          <a:xfrm rot="5400000">
            <a:off x="4779309" y="2862441"/>
            <a:ext cx="4363871" cy="1578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8420" y="762000"/>
            <a:ext cx="21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MOTT'S+FIBRE TROP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1636"/>
            <a:ext cx="4953000" cy="1874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5034642" cy="190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3631" y="533400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065912 00111 8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4" t="30765" r="37114" b="61212"/>
          <a:stretch/>
        </p:blipFill>
        <p:spPr>
          <a:xfrm rot="5400000">
            <a:off x="5204053" y="2651057"/>
            <a:ext cx="4197412" cy="1651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37470" y="533400"/>
            <a:ext cx="214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MOTT'S+FIBRE RASP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4150346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065912 00051 7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04443" y="1295400"/>
            <a:ext cx="3349719" cy="4114800"/>
            <a:chOff x="4623132" y="990600"/>
            <a:chExt cx="3349719" cy="4114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06" t="53467" r="16750" b="23267"/>
            <a:stretch/>
          </p:blipFill>
          <p:spPr>
            <a:xfrm>
              <a:off x="6214188" y="990600"/>
              <a:ext cx="1758663" cy="4114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6" t="53467" r="69666" b="23267"/>
            <a:stretch/>
          </p:blipFill>
          <p:spPr>
            <a:xfrm>
              <a:off x="4623132" y="990600"/>
              <a:ext cx="1603248" cy="411480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406724" y="533400"/>
            <a:ext cx="250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MOTTS FR RCKT BLUBRY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825662" cy="4828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762000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065912 00070 8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105400" y="1533726"/>
            <a:ext cx="3581400" cy="4191002"/>
            <a:chOff x="3124200" y="1523998"/>
            <a:chExt cx="3581400" cy="41910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3" t="53067" r="69544" b="23466"/>
            <a:stretch/>
          </p:blipFill>
          <p:spPr>
            <a:xfrm>
              <a:off x="3124200" y="1523998"/>
              <a:ext cx="1659294" cy="41715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8" t="53067" r="16259" b="23466"/>
            <a:stretch/>
          </p:blipFill>
          <p:spPr>
            <a:xfrm>
              <a:off x="4796389" y="1543455"/>
              <a:ext cx="1909211" cy="417154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84127" y="762000"/>
            <a:ext cx="2414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MTTS FRRCKT VG+MXB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4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4492693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33400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065912 00072 2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029200" y="1358144"/>
            <a:ext cx="3686553" cy="4234936"/>
            <a:chOff x="3675887" y="533399"/>
            <a:chExt cx="2563367" cy="30815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7" t="23039" r="67504" b="53467"/>
            <a:stretch/>
          </p:blipFill>
          <p:spPr>
            <a:xfrm rot="10800000">
              <a:off x="4928615" y="533400"/>
              <a:ext cx="1310639" cy="30815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5" t="23039" r="15797" b="53467"/>
            <a:stretch/>
          </p:blipFill>
          <p:spPr>
            <a:xfrm rot="10800000">
              <a:off x="3675887" y="533399"/>
              <a:ext cx="1252728" cy="308152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532895" y="533400"/>
            <a:ext cx="2303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MTTS FRRCKT STRKWI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9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5257800" cy="278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773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065912 00097 5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943600" y="2133600"/>
            <a:ext cx="2937273" cy="3060192"/>
            <a:chOff x="4511039" y="1740408"/>
            <a:chExt cx="1779034" cy="228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8" t="53067" r="69343" b="22533"/>
            <a:stretch/>
          </p:blipFill>
          <p:spPr>
            <a:xfrm>
              <a:off x="4511039" y="1740408"/>
              <a:ext cx="899161" cy="2286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4" t="53067" r="17904" b="22533"/>
            <a:stretch/>
          </p:blipFill>
          <p:spPr>
            <a:xfrm>
              <a:off x="5410200" y="1740408"/>
              <a:ext cx="879873" cy="2286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438400" y="762000"/>
            <a:ext cx="2524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MTTS FRRCKT STR MTPK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2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52600"/>
            <a:ext cx="5295900" cy="280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065912 00096 2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867400" y="2209800"/>
            <a:ext cx="2971800" cy="3557016"/>
            <a:chOff x="4623132" y="990600"/>
            <a:chExt cx="3349719" cy="4114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06" t="53467" r="16750" b="23267"/>
            <a:stretch/>
          </p:blipFill>
          <p:spPr>
            <a:xfrm>
              <a:off x="6214188" y="990600"/>
              <a:ext cx="1758663" cy="4114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6" t="53467" r="69666" b="23267"/>
            <a:stretch/>
          </p:blipFill>
          <p:spPr>
            <a:xfrm>
              <a:off x="4623132" y="990600"/>
              <a:ext cx="1603248" cy="41148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209800" y="533400"/>
            <a:ext cx="2539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MTTS FRRCKT BBY MTPK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03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43</Words>
  <Application>Microsoft Office PowerPoint</Application>
  <PresentationFormat>On-screen Show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DPS Holdings,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%USERNAME%</dc:creator>
  <cp:lastModifiedBy>%USERNAME%</cp:lastModifiedBy>
  <cp:revision>14</cp:revision>
  <cp:lastPrinted>2016-12-22T18:31:44Z</cp:lastPrinted>
  <dcterms:created xsi:type="dcterms:W3CDTF">2016-12-22T14:16:51Z</dcterms:created>
  <dcterms:modified xsi:type="dcterms:W3CDTF">2016-12-22T20:04:39Z</dcterms:modified>
</cp:coreProperties>
</file>