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9E88-A3CA-459A-AB59-56D07BA87DF9}" type="datetimeFigureOut">
              <a:rPr lang="en-CA" smtClean="0"/>
              <a:t>07/04/2015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A9C9-8D04-4580-8A42-C2C638C4E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896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9E88-A3CA-459A-AB59-56D07BA87DF9}" type="datetimeFigureOut">
              <a:rPr lang="en-CA" smtClean="0"/>
              <a:t>07/04/2015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A9C9-8D04-4580-8A42-C2C638C4E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837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9E88-A3CA-459A-AB59-56D07BA87DF9}" type="datetimeFigureOut">
              <a:rPr lang="en-CA" smtClean="0"/>
              <a:t>07/04/2015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A9C9-8D04-4580-8A42-C2C638C4E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470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9E88-A3CA-459A-AB59-56D07BA87DF9}" type="datetimeFigureOut">
              <a:rPr lang="en-CA" smtClean="0"/>
              <a:t>07/04/2015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A9C9-8D04-4580-8A42-C2C638C4E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490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9E88-A3CA-459A-AB59-56D07BA87DF9}" type="datetimeFigureOut">
              <a:rPr lang="en-CA" smtClean="0"/>
              <a:t>07/04/2015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A9C9-8D04-4580-8A42-C2C638C4E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552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9E88-A3CA-459A-AB59-56D07BA87DF9}" type="datetimeFigureOut">
              <a:rPr lang="en-CA" smtClean="0"/>
              <a:t>07/04/2015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A9C9-8D04-4580-8A42-C2C638C4E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286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9E88-A3CA-459A-AB59-56D07BA87DF9}" type="datetimeFigureOut">
              <a:rPr lang="en-CA" smtClean="0"/>
              <a:t>07/04/2015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A9C9-8D04-4580-8A42-C2C638C4E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693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9E88-A3CA-459A-AB59-56D07BA87DF9}" type="datetimeFigureOut">
              <a:rPr lang="en-CA" smtClean="0"/>
              <a:t>07/04/2015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A9C9-8D04-4580-8A42-C2C638C4E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150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9E88-A3CA-459A-AB59-56D07BA87DF9}" type="datetimeFigureOut">
              <a:rPr lang="en-CA" smtClean="0"/>
              <a:t>07/04/2015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A9C9-8D04-4580-8A42-C2C638C4E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058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9E88-A3CA-459A-AB59-56D07BA87DF9}" type="datetimeFigureOut">
              <a:rPr lang="en-CA" smtClean="0"/>
              <a:t>07/04/2015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A9C9-8D04-4580-8A42-C2C638C4E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930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9E88-A3CA-459A-AB59-56D07BA87DF9}" type="datetimeFigureOut">
              <a:rPr lang="en-CA" smtClean="0"/>
              <a:t>07/04/2015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A9C9-8D04-4580-8A42-C2C638C4E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847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A9E88-A3CA-459A-AB59-56D07BA87DF9}" type="datetimeFigureOut">
              <a:rPr lang="en-CA" smtClean="0"/>
              <a:t>07/04/2015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5A9C9-8D04-4580-8A42-C2C638C4EE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089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24800"/>
          <a:stretch/>
        </p:blipFill>
        <p:spPr>
          <a:xfrm>
            <a:off x="1331640" y="1628800"/>
            <a:ext cx="5904656" cy="384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29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Midlon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Twardowski</dc:creator>
  <cp:lastModifiedBy>Lily Twardowski</cp:lastModifiedBy>
  <cp:revision>1</cp:revision>
  <dcterms:created xsi:type="dcterms:W3CDTF">2015-04-07T18:52:00Z</dcterms:created>
  <dcterms:modified xsi:type="dcterms:W3CDTF">2015-04-07T18:53:21Z</dcterms:modified>
</cp:coreProperties>
</file>