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887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9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4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86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5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697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57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0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88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7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9A5B9-519D-45E3-A4D3-ED33297F782B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5D972-416E-4DD5-ABF0-39FD9831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527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4825662" cy="4828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762000"/>
            <a:ext cx="1694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065912 00070 8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105400" y="1533726"/>
            <a:ext cx="3581400" cy="4191002"/>
            <a:chOff x="3124200" y="1523998"/>
            <a:chExt cx="3581400" cy="419100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53" t="53067" r="69544" b="23466"/>
            <a:stretch/>
          </p:blipFill>
          <p:spPr>
            <a:xfrm>
              <a:off x="3124200" y="1523998"/>
              <a:ext cx="1659294" cy="417154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168" t="53067" r="16259" b="23466"/>
            <a:stretch/>
          </p:blipFill>
          <p:spPr>
            <a:xfrm>
              <a:off x="4796389" y="1543455"/>
              <a:ext cx="1909211" cy="4171545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2484127" y="762000"/>
            <a:ext cx="2414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MTTS FRRCKT VG+MXB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229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DPS Holdings,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%USERNAME%</dc:creator>
  <cp:lastModifiedBy>%USERNAME%</cp:lastModifiedBy>
  <cp:revision>1</cp:revision>
  <dcterms:created xsi:type="dcterms:W3CDTF">2017-01-24T14:59:30Z</dcterms:created>
  <dcterms:modified xsi:type="dcterms:W3CDTF">2017-01-24T15:00:02Z</dcterms:modified>
</cp:coreProperties>
</file>