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15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47AB4-2DA1-4D0F-81D9-5E2958305067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1E89E-FEB2-4D22-A4B1-1079B990C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709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47AB4-2DA1-4D0F-81D9-5E2958305067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1E89E-FEB2-4D22-A4B1-1079B990C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282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47AB4-2DA1-4D0F-81D9-5E2958305067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1E89E-FEB2-4D22-A4B1-1079B990C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17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47AB4-2DA1-4D0F-81D9-5E2958305067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1E89E-FEB2-4D22-A4B1-1079B990C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283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47AB4-2DA1-4D0F-81D9-5E2958305067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1E89E-FEB2-4D22-A4B1-1079B990C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763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47AB4-2DA1-4D0F-81D9-5E2958305067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1E89E-FEB2-4D22-A4B1-1079B990C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615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47AB4-2DA1-4D0F-81D9-5E2958305067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1E89E-FEB2-4D22-A4B1-1079B990C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719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47AB4-2DA1-4D0F-81D9-5E2958305067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1E89E-FEB2-4D22-A4B1-1079B990C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21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47AB4-2DA1-4D0F-81D9-5E2958305067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1E89E-FEB2-4D22-A4B1-1079B990C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895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47AB4-2DA1-4D0F-81D9-5E2958305067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1E89E-FEB2-4D22-A4B1-1079B990C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296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47AB4-2DA1-4D0F-81D9-5E2958305067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1E89E-FEB2-4D22-A4B1-1079B990C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343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47AB4-2DA1-4D0F-81D9-5E2958305067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1E89E-FEB2-4D22-A4B1-1079B990C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866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1752600"/>
            <a:ext cx="5295900" cy="28007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5334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065912 00096 2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5867400" y="2209800"/>
            <a:ext cx="2971800" cy="3557016"/>
            <a:chOff x="4623132" y="990600"/>
            <a:chExt cx="3349719" cy="41148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906" t="53467" r="16750" b="23267"/>
            <a:stretch/>
          </p:blipFill>
          <p:spPr>
            <a:xfrm>
              <a:off x="6214188" y="990600"/>
              <a:ext cx="1758663" cy="411480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346" t="53467" r="69666" b="23267"/>
            <a:stretch/>
          </p:blipFill>
          <p:spPr>
            <a:xfrm>
              <a:off x="4623132" y="990600"/>
              <a:ext cx="1603248" cy="4114800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>
          <a:xfrm>
            <a:off x="2209800" y="533400"/>
            <a:ext cx="25394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MTTS FRRCKT BBY MTPK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0647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DPS Holdings,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%USERNAME%</dc:creator>
  <cp:lastModifiedBy>%USERNAME%</cp:lastModifiedBy>
  <cp:revision>1</cp:revision>
  <dcterms:created xsi:type="dcterms:W3CDTF">2017-01-24T14:55:59Z</dcterms:created>
  <dcterms:modified xsi:type="dcterms:W3CDTF">2017-01-24T14:57:07Z</dcterms:modified>
</cp:coreProperties>
</file>